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Merriweather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Candara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gRYuAQt5l5FTc/JDuUUuvKZspU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bold.fntdata"/><Relationship Id="rId25" Type="http://schemas.openxmlformats.org/officeDocument/2006/relationships/font" Target="fonts/Candara-regular.fntdata"/><Relationship Id="rId28" Type="http://schemas.openxmlformats.org/officeDocument/2006/relationships/font" Target="fonts/Candara-boldItalic.fntdata"/><Relationship Id="rId27" Type="http://schemas.openxmlformats.org/officeDocument/2006/relationships/font" Target="fonts/Candar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font" Target="fonts/MerriweatherSans-regular.fntdata"/><Relationship Id="rId16" Type="http://schemas.openxmlformats.org/officeDocument/2006/relationships/slide" Target="slides/slide11.xml"/><Relationship Id="rId19" Type="http://schemas.openxmlformats.org/officeDocument/2006/relationships/font" Target="fonts/MerriweatherSans-italic.fntdata"/><Relationship Id="rId18" Type="http://schemas.openxmlformats.org/officeDocument/2006/relationships/font" Target="fonts/Merriweather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179513" y="696913"/>
            <a:ext cx="4649787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:notes"/>
          <p:cNvSpPr txBox="1"/>
          <p:nvPr>
            <p:ph idx="12" type="sldNum"/>
          </p:nvPr>
        </p:nvSpPr>
        <p:spPr>
          <a:xfrm>
            <a:off x="3970937" y="8829967"/>
            <a:ext cx="3037799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7" name="Google Shape;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1" name="Google Shape;6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67" name="Google Shape;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1" name="Google Shape;7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72" name="Google Shape;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4" name="Google Shape;7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5" name="Google Shape;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85" name="Google Shape;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7" name="Google Shape;8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8" name="Google Shape;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6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6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7" name="Google Shape;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98" name="Google Shape;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0" name="Google Shape;10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1" name="Google Shape;1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0" name="Google Shape;11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111" name="Google Shape;1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3" name="Google Shape;11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4" name="Google Shape;1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3" name="Google Shape;12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24" name="Google Shape;1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20" name="Google Shape;2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21" name="Google Shape;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6" name="Google Shape;12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7" name="Google Shape;1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6" name="Google Shape;1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37" name="Google Shape;1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0" name="Google Shape;1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49" name="Google Shape;1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50" name="Google Shape;15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52" name="Google Shape;15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53" name="Google Shape;1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4" name="Google Shape;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5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Gray">
  <p:cSld name="Section Divider Gray">
    <p:bg>
      <p:bgPr>
        <a:solidFill>
          <a:srgbClr val="33333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361653" y="2507443"/>
            <a:ext cx="6244500" cy="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16"/>
          <p:cNvSpPr txBox="1"/>
          <p:nvPr>
            <p:ph idx="1" type="subTitle"/>
          </p:nvPr>
        </p:nvSpPr>
        <p:spPr>
          <a:xfrm>
            <a:off x="361654" y="3471872"/>
            <a:ext cx="4637099" cy="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grpSp>
        <p:nvGrpSpPr>
          <p:cNvPr id="34" name="Google Shape;34;p16"/>
          <p:cNvGrpSpPr/>
          <p:nvPr/>
        </p:nvGrpSpPr>
        <p:grpSpPr>
          <a:xfrm>
            <a:off x="364684" y="-8"/>
            <a:ext cx="1986925" cy="115599"/>
            <a:chOff x="364669" y="4969989"/>
            <a:chExt cx="996902" cy="43500"/>
          </a:xfrm>
        </p:grpSpPr>
        <p:sp>
          <p:nvSpPr>
            <p:cNvPr id="35" name="Google Shape;35;p16"/>
            <p:cNvSpPr/>
            <p:nvPr/>
          </p:nvSpPr>
          <p:spPr>
            <a:xfrm>
              <a:off x="364669" y="4969989"/>
              <a:ext cx="249299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53" name="Google Shape;5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8" name="Google Shape;5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59" name="Google Shape;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65" name="Google Shape;165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"/>
          <p:cNvSpPr/>
          <p:nvPr/>
        </p:nvSpPr>
        <p:spPr>
          <a:xfrm>
            <a:off x="5059196" y="2494054"/>
            <a:ext cx="389391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CONSIDERACIONES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Hardware.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Instalación de la Plataforma.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Configuración.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Soporte de Infraestructura.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Administración de Plataforma.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Conocimientos técnicos del equipo.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Otros.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34" y="2262497"/>
            <a:ext cx="4064582" cy="30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  <p:sp>
        <p:nvSpPr>
          <p:cNvPr id="240" name="Google Shape;240;p11"/>
          <p:cNvSpPr/>
          <p:nvPr/>
        </p:nvSpPr>
        <p:spPr>
          <a:xfrm>
            <a:off x="556054" y="1196188"/>
            <a:ext cx="813074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2 tipos de arquitecturas, On Premise y Cloud.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Dentro de Cloud existe la infraestructura IaaS, PaaS y SaaS.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Infraestructura para Big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56054" y="1196188"/>
            <a:ext cx="813074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definir una infraestructura para un proyecto de Big Data.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17image21011360"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532" y="2126536"/>
            <a:ext cx="5696136" cy="155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/>
          <p:nvPr/>
        </p:nvSpPr>
        <p:spPr>
          <a:xfrm>
            <a:off x="1902672" y="3680027"/>
            <a:ext cx="14654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ON-PREMISE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731614" y="3680027"/>
            <a:ext cx="905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CLOUD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17image4389088" id="185" name="Google Shape;1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9656" y="4312630"/>
            <a:ext cx="16891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5849018" y="4343864"/>
            <a:ext cx="670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17image4389088" id="187" name="Google Shape;18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9656" y="4915364"/>
            <a:ext cx="16891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7image4389088" id="188" name="Google Shape;18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9656" y="5518098"/>
            <a:ext cx="16891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/>
          <p:nvPr/>
        </p:nvSpPr>
        <p:spPr>
          <a:xfrm>
            <a:off x="5824592" y="4946598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PaaS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5873063" y="5549332"/>
            <a:ext cx="6222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IaaS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  <p:pic>
        <p:nvPicPr>
          <p:cNvPr descr="Screen Shot 2016-07-07 at 2.03.36 PM.png" id="197" name="Google Shape;197;p5"/>
          <p:cNvPicPr preferRelativeResize="0"/>
          <p:nvPr/>
        </p:nvPicPr>
        <p:blipFill rotWithShape="1">
          <a:blip r:embed="rId3">
            <a:alphaModFix/>
          </a:blip>
          <a:srcRect b="0" l="0" r="0" t="14015"/>
          <a:stretch/>
        </p:blipFill>
        <p:spPr>
          <a:xfrm>
            <a:off x="0" y="1514007"/>
            <a:ext cx="9143999" cy="5343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F7F6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3929"/>
            <a:ext cx="9144000" cy="514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20image21422832" id="208" name="Google Shape;2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700" y="1739590"/>
            <a:ext cx="5816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>
            <a:off x="635619" y="4391149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Mayor Costo Inicial (CAPEX).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Mayor Time to Market.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Regulaciones Legales Estrictas.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4893733" y="4391149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Menor Costo Inicial (CAPEX).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Menor Time to Market.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Pago por Uso.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22image21012192" id="217" name="Google Shape;2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6300" y="4546600"/>
            <a:ext cx="23114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/>
          <p:nvPr/>
        </p:nvSpPr>
        <p:spPr>
          <a:xfrm>
            <a:off x="634845" y="2459504"/>
            <a:ext cx="78743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¿Y cómo definimos la mejor infraestructura para un proyecto? 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/>
          <p:nvPr/>
        </p:nvSpPr>
        <p:spPr>
          <a:xfrm>
            <a:off x="5059196" y="2494054"/>
            <a:ext cx="389391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CONSIDERACIONES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Hardware.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Instalación de la Plataforma.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Configuración.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Soporte de Infraestructura.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Administración de Plataforma.</a:t>
            </a:r>
            <a:b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Conocimientos técnicos del equipo.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51AD4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 </a:t>
            </a:r>
            <a:r>
              <a:rPr lang="es-CL" sz="1800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Otros.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634" y="2016114"/>
            <a:ext cx="4341099" cy="3436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4893733" y="543034"/>
            <a:ext cx="3523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Infraestructura para Big Data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Premise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